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552" r:id="rId4"/>
    <p:sldId id="257" r:id="rId5"/>
    <p:sldId id="258" r:id="rId6"/>
    <p:sldId id="259" r:id="rId7"/>
    <p:sldId id="260" r:id="rId8"/>
    <p:sldId id="538" r:id="rId9"/>
    <p:sldId id="539" r:id="rId10"/>
    <p:sldId id="540" r:id="rId11"/>
    <p:sldId id="541" r:id="rId12"/>
    <p:sldId id="542" r:id="rId13"/>
    <p:sldId id="543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544" r:id="rId24"/>
    <p:sldId id="595" r:id="rId25"/>
    <p:sldId id="596" r:id="rId26"/>
    <p:sldId id="5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34A6-EFD2-4F5D-B55A-FCD2DCFD0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9374F-1258-4676-9108-3F7791C71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A084B-4C68-4A53-BD4B-66265E89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1C55-8C99-4B9D-8923-F449B138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B2C2-8FDA-47F9-94BD-AE90F8C2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5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D8C7-651E-464C-9010-2178031C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D8E23-E490-4C46-A071-565AC68E0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387B-AB3C-4980-A458-8019FCE1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56870-B163-4583-8005-2F4EDDD0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AE089-DA06-484D-A1E6-126908C2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2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AD9F21-EEB2-4E8A-8056-F31994434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8F0B3-9B28-4249-83BB-0FEAE5EBC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805D-89A6-4955-A3DE-AD9536F6D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0558B-8F6F-45D0-938E-F695755B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1A89-9C5D-40C1-B82B-05A830F8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5D5E-625E-46B3-BCA3-9692444C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B388-2110-4BAB-A51E-B11706FCF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AE05A-2675-429A-B860-DC7F469F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D93B1-9013-419B-A0F1-055B7D5C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B446B-06C5-43FE-8FB1-B26D14B5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9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51C1-338C-4533-81A8-BDF824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267A-1AC7-4360-847B-64A5759D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B7612-1C5A-48BF-AA46-E250F717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4D201-2F35-4AE7-BF86-FD179ACE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5690F-7E82-4E7A-8481-84A1932E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3D84-1ED1-420C-87AA-9839CB65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2FCAF-1474-49A0-9502-EDBA8983E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A7479-4AF1-486B-8830-64FBF7040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B4AA4-9A6E-4DBC-AEC5-7B0ABAEA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F4E3F-0B91-456D-85B0-EAD26D73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04598-B9DB-4E33-AD9F-93673792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7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92A-9542-4D46-90C5-A28F5768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4F0FE-3080-49ED-8AD6-A35E5ABB7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B6157-2A21-45F1-973C-330F07800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0DA09-C148-49A6-8A69-255928D2B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22F31-9698-4F7A-AEEF-D75F01285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C5CA8-0123-49D3-9A96-6FC077DF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8D752B-7E0D-4B7F-A0AC-62F1D6DB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D40E6-9614-499A-9AEC-CF888FF0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1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FE9F-E1A3-4A93-893D-DD5A01B0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B5821-C3D4-47E7-B8DE-203848AA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69B41-3833-48F6-99F2-BAFF0DC5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C1E5C-03E5-4957-999D-B6E16A01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26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259D2-F042-48B5-98BD-669BA40D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C4BA7-4B36-4520-BECA-3E86E976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32B2-BB6F-4F65-8C8F-D9607664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5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6670-F1C3-44CA-88E4-D7E98350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0407-9ABA-4BF1-96BF-E4D9B748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0C06E-B22A-4404-B512-8BD7DC86D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A2A6C-462D-4775-8553-F08E8438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3DA6F-0474-4941-8C97-A924E817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D50C4-1489-4E16-A0CE-4643F2A6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7CB5-0504-4BDB-B472-9EB69A8F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E86D0-BD7E-4149-99A6-67A1111C3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93CE1-E45B-47DF-BBC6-7C374CD25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86BAB-7280-477E-B357-C0F5B163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497BD-0DED-4706-ADC8-1FDB6919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46ECC-6573-4F28-8B2A-AE778F74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2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DD89C-9B55-4C7A-9BE4-F0559D69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36E40-58F0-4627-948E-3A7F9C12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CA910-B086-4821-9EC3-1BF5A263B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B81E4-AEEE-40D9-81B8-61A6A84CBFD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1BAF5-4A44-41F7-9595-E77B7CA0E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95C49-D239-4EED-99E4-A1744DE72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4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E4C86A-97BA-41E1-A2D6-30377D79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4" y="735907"/>
            <a:ext cx="2811942" cy="15500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B467C-047C-4633-8CD0-F757F5B4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91" y="735907"/>
            <a:ext cx="4188310" cy="16829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4DB4E5-6A05-49E1-B6A3-A28E20C2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491" y="2510631"/>
            <a:ext cx="2250176" cy="5548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FB41FE-4998-4E3B-A0B0-77CAA5C76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66" y="4871243"/>
            <a:ext cx="5381643" cy="9415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28BA5B9-91B3-4532-8999-829498BBB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147" y="4871243"/>
            <a:ext cx="5381643" cy="9415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041A71-E8AC-4B9C-9AFC-0A364BB585DF}"/>
              </a:ext>
            </a:extLst>
          </p:cNvPr>
          <p:cNvCxnSpPr/>
          <p:nvPr/>
        </p:nvCxnSpPr>
        <p:spPr>
          <a:xfrm>
            <a:off x="233966" y="5213185"/>
            <a:ext cx="23999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546509-9C04-40CC-AFCB-30D4B1A2260C}"/>
              </a:ext>
            </a:extLst>
          </p:cNvPr>
          <p:cNvCxnSpPr/>
          <p:nvPr/>
        </p:nvCxnSpPr>
        <p:spPr>
          <a:xfrm>
            <a:off x="4065104" y="4930877"/>
            <a:ext cx="1093304" cy="80908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F8331B2-184E-45D0-AF8E-367514128E37}"/>
              </a:ext>
            </a:extLst>
          </p:cNvPr>
          <p:cNvCxnSpPr>
            <a:cxnSpLocks/>
          </p:cNvCxnSpPr>
          <p:nvPr/>
        </p:nvCxnSpPr>
        <p:spPr>
          <a:xfrm flipH="1">
            <a:off x="4065104" y="4930877"/>
            <a:ext cx="1093304" cy="80908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1FE426-27F5-489B-A7B7-C9EDD2D05C7B}"/>
              </a:ext>
            </a:extLst>
          </p:cNvPr>
          <p:cNvSpPr txBox="1"/>
          <p:nvPr/>
        </p:nvSpPr>
        <p:spPr>
          <a:xfrm>
            <a:off x="6177347" y="4461145"/>
            <a:ext cx="459225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Since 2 Aggregate functions are used , Group By not required</a:t>
            </a:r>
            <a:endParaRPr lang="en-US" sz="1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2E5F51D-8583-4FC9-A75F-78B4FECB0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66" y="5938394"/>
            <a:ext cx="5381644" cy="7169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8859E0-222D-4EF8-A990-ACEC8B8D0908}"/>
              </a:ext>
            </a:extLst>
          </p:cNvPr>
          <p:cNvCxnSpPr>
            <a:cxnSpLocks/>
          </p:cNvCxnSpPr>
          <p:nvPr/>
        </p:nvCxnSpPr>
        <p:spPr>
          <a:xfrm>
            <a:off x="4065104" y="5951548"/>
            <a:ext cx="1093304" cy="7169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89A96D-F35C-435F-8BC5-6EACABDF5036}"/>
              </a:ext>
            </a:extLst>
          </p:cNvPr>
          <p:cNvCxnSpPr>
            <a:cxnSpLocks/>
          </p:cNvCxnSpPr>
          <p:nvPr/>
        </p:nvCxnSpPr>
        <p:spPr>
          <a:xfrm flipH="1">
            <a:off x="4145280" y="5951548"/>
            <a:ext cx="1013128" cy="68350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07796D88-AE67-44C5-89B7-8CC08B39F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47" y="5935816"/>
            <a:ext cx="5381643" cy="7256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F2626BC-6541-4571-998F-24E64C641B4E}"/>
              </a:ext>
            </a:extLst>
          </p:cNvPr>
          <p:cNvCxnSpPr>
            <a:cxnSpLocks/>
          </p:cNvCxnSpPr>
          <p:nvPr/>
        </p:nvCxnSpPr>
        <p:spPr>
          <a:xfrm>
            <a:off x="8799664" y="5975193"/>
            <a:ext cx="1093304" cy="7169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96888F-F995-4916-8A23-C6A4DC94A928}"/>
              </a:ext>
            </a:extLst>
          </p:cNvPr>
          <p:cNvCxnSpPr>
            <a:cxnSpLocks/>
          </p:cNvCxnSpPr>
          <p:nvPr/>
        </p:nvCxnSpPr>
        <p:spPr>
          <a:xfrm flipH="1">
            <a:off x="8879840" y="5975193"/>
            <a:ext cx="1013128" cy="68350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14B2F62-DB47-4882-97C6-7E423391AF3A}"/>
              </a:ext>
            </a:extLst>
          </p:cNvPr>
          <p:cNvSpPr/>
          <p:nvPr/>
        </p:nvSpPr>
        <p:spPr>
          <a:xfrm>
            <a:off x="223520" y="4374322"/>
            <a:ext cx="10888430" cy="2297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604E7-B516-4C59-9C0E-DBB943D73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492" y="3263690"/>
            <a:ext cx="4188310" cy="6968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09C44-EC60-4A7C-83FE-5E857BE6178F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21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99DB-B551-4DAE-821D-7B1458A7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61015" r="48560" b="9275"/>
          <a:stretch/>
        </p:blipFill>
        <p:spPr>
          <a:xfrm>
            <a:off x="178903" y="665921"/>
            <a:ext cx="4084984" cy="24133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5EAC7-53C0-431D-ADE2-FDC87580873F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06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CA552-BDE1-4BC5-9F78-0C0966CE3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52" t="61303" r="41712" b="9240"/>
          <a:stretch/>
        </p:blipFill>
        <p:spPr>
          <a:xfrm>
            <a:off x="4492486" y="665920"/>
            <a:ext cx="5128592" cy="24184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13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438F1B-9758-4C48-AB53-59DDB23EE63B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4406C-72E1-446C-8148-76B69BAA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4" t="73197" r="44304" b="9276"/>
          <a:stretch/>
        </p:blipFill>
        <p:spPr>
          <a:xfrm>
            <a:off x="5780000" y="3682062"/>
            <a:ext cx="4546756" cy="1380912"/>
          </a:xfrm>
          <a:prstGeom prst="rect">
            <a:avLst/>
          </a:prstGeom>
          <a:ln w="1587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7D26D-B8FB-4A88-8D8D-B8F82249FCA6}"/>
              </a:ext>
            </a:extLst>
          </p:cNvPr>
          <p:cNvSpPr txBox="1"/>
          <p:nvPr/>
        </p:nvSpPr>
        <p:spPr>
          <a:xfrm>
            <a:off x="214088" y="685800"/>
            <a:ext cx="295016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SELECT *,</a:t>
            </a:r>
          </a:p>
          <a:p>
            <a:r>
              <a:rPr lang="en-IN" sz="1600" dirty="0"/>
              <a:t>CASE </a:t>
            </a:r>
            <a:r>
              <a:rPr lang="en-IN" sz="1600" dirty="0" err="1"/>
              <a:t>DepartmentName</a:t>
            </a:r>
            <a:endParaRPr lang="en-IN" sz="1600" dirty="0"/>
          </a:p>
          <a:p>
            <a:r>
              <a:rPr lang="en-IN" sz="1600" dirty="0"/>
              <a:t>         WHEN ‘Production’ THEN 1</a:t>
            </a:r>
          </a:p>
          <a:p>
            <a:r>
              <a:rPr lang="en-US" sz="1600" dirty="0"/>
              <a:t>         </a:t>
            </a:r>
            <a:r>
              <a:rPr lang="en-IN" sz="1600" dirty="0"/>
              <a:t>WHEN ‘Engineering’ THEN 2</a:t>
            </a:r>
          </a:p>
          <a:p>
            <a:r>
              <a:rPr lang="en-IN" sz="1600" dirty="0"/>
              <a:t>         WHEN ‘Marketing’ THEN 3</a:t>
            </a:r>
          </a:p>
          <a:p>
            <a:r>
              <a:rPr lang="en-US" sz="1600" dirty="0"/>
              <a:t>         ELSE 4</a:t>
            </a:r>
          </a:p>
          <a:p>
            <a:r>
              <a:rPr lang="en-US" sz="1600" dirty="0"/>
              <a:t>END Category</a:t>
            </a:r>
          </a:p>
          <a:p>
            <a:r>
              <a:rPr lang="en-US" sz="1600" dirty="0"/>
              <a:t>FROM Employees</a:t>
            </a:r>
          </a:p>
          <a:p>
            <a:r>
              <a:rPr lang="en-US" sz="1600" dirty="0"/>
              <a:t>ORDER BY Category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093C2-EE23-44C6-A982-595291F8E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8" t="73341" r="44285" b="18928"/>
          <a:stretch/>
        </p:blipFill>
        <p:spPr>
          <a:xfrm>
            <a:off x="5780000" y="2951571"/>
            <a:ext cx="4546757" cy="613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D2122D-418B-48E1-A4AE-0B2575034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78" t="60803" r="41610" b="9258"/>
          <a:stretch/>
        </p:blipFill>
        <p:spPr>
          <a:xfrm>
            <a:off x="5780000" y="466479"/>
            <a:ext cx="4908795" cy="23679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39446-5176-4C83-AF84-7035AAA481CF}"/>
              </a:ext>
            </a:extLst>
          </p:cNvPr>
          <p:cNvSpPr/>
          <p:nvPr/>
        </p:nvSpPr>
        <p:spPr>
          <a:xfrm>
            <a:off x="5780000" y="466479"/>
            <a:ext cx="4908795" cy="4596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2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CF003-BA79-45FE-AD20-AF9B4A9BF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61159" r="38125" b="9275"/>
          <a:stretch/>
        </p:blipFill>
        <p:spPr>
          <a:xfrm>
            <a:off x="208721" y="308113"/>
            <a:ext cx="5426765" cy="23306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861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EC930-BE2D-424D-9DDD-9D7879F38F13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CE617-787D-4423-AF0F-80839ADF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26" y="1451869"/>
            <a:ext cx="1839221" cy="38497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4813E-223D-45CE-9388-940CAB2E7AFA}"/>
              </a:ext>
            </a:extLst>
          </p:cNvPr>
          <p:cNvSpPr txBox="1"/>
          <p:nvPr/>
        </p:nvSpPr>
        <p:spPr>
          <a:xfrm>
            <a:off x="778403" y="982494"/>
            <a:ext cx="1213217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b="1" dirty="0"/>
              <a:t>Stores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11508-A8F8-43A8-86C0-126089EC677A}"/>
              </a:ext>
            </a:extLst>
          </p:cNvPr>
          <p:cNvSpPr txBox="1"/>
          <p:nvPr/>
        </p:nvSpPr>
        <p:spPr>
          <a:xfrm>
            <a:off x="3671508" y="982494"/>
            <a:ext cx="1292854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b="1" dirty="0"/>
              <a:t>Output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9AF6B4-E79D-4CAF-8A13-D12714E2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25" y="2396548"/>
            <a:ext cx="2666421" cy="16028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CDF073C-3D86-48C3-9E0E-67510B6A7612}"/>
              </a:ext>
            </a:extLst>
          </p:cNvPr>
          <p:cNvSpPr/>
          <p:nvPr/>
        </p:nvSpPr>
        <p:spPr>
          <a:xfrm>
            <a:off x="2344362" y="3278219"/>
            <a:ext cx="496115" cy="2431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758804-43B0-423B-B31A-41D00EFFBD7A}"/>
              </a:ext>
            </a:extLst>
          </p:cNvPr>
          <p:cNvSpPr/>
          <p:nvPr/>
        </p:nvSpPr>
        <p:spPr>
          <a:xfrm>
            <a:off x="204282" y="836580"/>
            <a:ext cx="5583675" cy="456955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A3F343-1E68-4491-8D91-0DBB643FD4A1}"/>
              </a:ext>
            </a:extLst>
          </p:cNvPr>
          <p:cNvSpPr/>
          <p:nvPr/>
        </p:nvSpPr>
        <p:spPr>
          <a:xfrm>
            <a:off x="347834" y="1762036"/>
            <a:ext cx="1847713" cy="12924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E44E7-043B-441D-AE9A-F128AF0601D3}"/>
              </a:ext>
            </a:extLst>
          </p:cNvPr>
          <p:cNvSpPr/>
          <p:nvPr/>
        </p:nvSpPr>
        <p:spPr>
          <a:xfrm>
            <a:off x="352401" y="3054486"/>
            <a:ext cx="1847713" cy="9449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6F89A-D76F-4920-9FE9-BEE6ADC5FAA1}"/>
              </a:ext>
            </a:extLst>
          </p:cNvPr>
          <p:cNvSpPr/>
          <p:nvPr/>
        </p:nvSpPr>
        <p:spPr>
          <a:xfrm>
            <a:off x="347834" y="3999397"/>
            <a:ext cx="1856847" cy="13119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88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4E1625-578E-4B88-8FC9-578187664D83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9CC25-EFBD-49B1-9A57-C27E68D5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6" y="882564"/>
            <a:ext cx="5301138" cy="38517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6F122-CF89-4D28-8754-24FCD721F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78" y="882564"/>
            <a:ext cx="6489246" cy="38517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73B9C5-E83F-46CF-9C15-015DE98A6A1C}"/>
              </a:ext>
            </a:extLst>
          </p:cNvPr>
          <p:cNvSpPr/>
          <p:nvPr/>
        </p:nvSpPr>
        <p:spPr>
          <a:xfrm>
            <a:off x="10797702" y="1245140"/>
            <a:ext cx="651753" cy="13618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8B8E54-8852-4EBC-8A42-5EE1D27B581B}"/>
              </a:ext>
            </a:extLst>
          </p:cNvPr>
          <p:cNvSpPr/>
          <p:nvPr/>
        </p:nvSpPr>
        <p:spPr>
          <a:xfrm>
            <a:off x="10793288" y="2607013"/>
            <a:ext cx="651753" cy="719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AC215-73CB-49AE-8399-F874B653C559}"/>
              </a:ext>
            </a:extLst>
          </p:cNvPr>
          <p:cNvSpPr/>
          <p:nvPr/>
        </p:nvSpPr>
        <p:spPr>
          <a:xfrm>
            <a:off x="10793288" y="3329512"/>
            <a:ext cx="651753" cy="1404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69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4296F8-9307-4101-864C-5BB31230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897" y="882563"/>
            <a:ext cx="6538236" cy="38517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17FCA4-3E3A-4046-A242-C02314089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6" y="882564"/>
            <a:ext cx="5301138" cy="38517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9136A6-F57B-40DB-B9BC-3A9A37CEC3DD}"/>
              </a:ext>
            </a:extLst>
          </p:cNvPr>
          <p:cNvSpPr/>
          <p:nvPr/>
        </p:nvSpPr>
        <p:spPr>
          <a:xfrm>
            <a:off x="10690694" y="1614791"/>
            <a:ext cx="651753" cy="992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E08D12-CF30-4F7C-A129-C35268949D5D}"/>
              </a:ext>
            </a:extLst>
          </p:cNvPr>
          <p:cNvSpPr/>
          <p:nvPr/>
        </p:nvSpPr>
        <p:spPr>
          <a:xfrm>
            <a:off x="10686280" y="2607013"/>
            <a:ext cx="651753" cy="719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2CF36D-DA14-41DE-9E4A-B2D19C1A671B}"/>
              </a:ext>
            </a:extLst>
          </p:cNvPr>
          <p:cNvSpPr/>
          <p:nvPr/>
        </p:nvSpPr>
        <p:spPr>
          <a:xfrm>
            <a:off x="10686280" y="3329512"/>
            <a:ext cx="651753" cy="1404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73FE62-980B-414E-8E85-7D90EF9FB117}"/>
              </a:ext>
            </a:extLst>
          </p:cNvPr>
          <p:cNvSpPr/>
          <p:nvPr/>
        </p:nvSpPr>
        <p:spPr>
          <a:xfrm>
            <a:off x="10686280" y="1235413"/>
            <a:ext cx="651753" cy="379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938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A09BD-3C17-4DA8-B7EF-437D7100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0" y="221085"/>
            <a:ext cx="4640813" cy="33781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0EC29F-CF33-4EE8-BAB0-E9EC1E71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10" y="3698905"/>
            <a:ext cx="1679801" cy="13579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613C9-AFE4-4FD4-B48E-EA13988E1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645" y="221529"/>
            <a:ext cx="2379265" cy="33777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3DA265-3D42-4DC4-8FB0-51B1612FCBD2}"/>
              </a:ext>
            </a:extLst>
          </p:cNvPr>
          <p:cNvSpPr/>
          <p:nvPr/>
        </p:nvSpPr>
        <p:spPr>
          <a:xfrm>
            <a:off x="178183" y="211356"/>
            <a:ext cx="8215456" cy="48552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184397A-ABCE-431B-A05E-66B7379C2199}"/>
              </a:ext>
            </a:extLst>
          </p:cNvPr>
          <p:cNvSpPr/>
          <p:nvPr/>
        </p:nvSpPr>
        <p:spPr>
          <a:xfrm>
            <a:off x="5016228" y="2033081"/>
            <a:ext cx="703636" cy="2042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764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9B1B2C-E608-4821-9242-5CE5C6D3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0" y="221085"/>
            <a:ext cx="4640813" cy="33781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9249FA-DC6F-406D-9AF0-1F77BFC7A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10" y="3698905"/>
            <a:ext cx="1679801" cy="13579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CDFDBB-410F-4E46-B241-F422F2A1C83C}"/>
              </a:ext>
            </a:extLst>
          </p:cNvPr>
          <p:cNvSpPr/>
          <p:nvPr/>
        </p:nvSpPr>
        <p:spPr>
          <a:xfrm>
            <a:off x="178182" y="211356"/>
            <a:ext cx="8876007" cy="48552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370EAA1-F216-4169-B3AD-10D9FF439FCC}"/>
              </a:ext>
            </a:extLst>
          </p:cNvPr>
          <p:cNvSpPr/>
          <p:nvPr/>
        </p:nvSpPr>
        <p:spPr>
          <a:xfrm>
            <a:off x="5016228" y="2033081"/>
            <a:ext cx="703636" cy="2042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5C8B7-61CB-4CFE-BDBF-695CF8CD2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6"/>
          <a:stretch/>
        </p:blipFill>
        <p:spPr>
          <a:xfrm>
            <a:off x="5869885" y="221085"/>
            <a:ext cx="3174577" cy="33781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591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4E1625-578E-4B88-8FC9-578187664D83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10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D04E2-E1CB-456C-9B16-489264E9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3" y="776073"/>
            <a:ext cx="5026245" cy="36694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C74D39-AA2E-4ADF-8280-0990425E54D8}"/>
              </a:ext>
            </a:extLst>
          </p:cNvPr>
          <p:cNvSpPr/>
          <p:nvPr/>
        </p:nvSpPr>
        <p:spPr>
          <a:xfrm>
            <a:off x="5259419" y="2662079"/>
            <a:ext cx="460445" cy="1881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72D60-86EF-494B-A48B-141353F46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555" y="776073"/>
            <a:ext cx="5811937" cy="36694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FB348D-118B-4229-ADF3-0667A516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67" y="1142697"/>
            <a:ext cx="415743" cy="330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16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20EB4A-6437-4054-B1F3-64FD9E1B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11" y="286763"/>
            <a:ext cx="5579624" cy="35847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F16A57-038D-4054-9486-2B96F06B0D83}"/>
              </a:ext>
            </a:extLst>
          </p:cNvPr>
          <p:cNvSpPr/>
          <p:nvPr/>
        </p:nvSpPr>
        <p:spPr>
          <a:xfrm>
            <a:off x="4980561" y="2607012"/>
            <a:ext cx="544748" cy="12645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AA3878-0236-416D-80C2-BF572AEC114C}"/>
              </a:ext>
            </a:extLst>
          </p:cNvPr>
          <p:cNvSpPr/>
          <p:nvPr/>
        </p:nvSpPr>
        <p:spPr>
          <a:xfrm>
            <a:off x="4980560" y="1595335"/>
            <a:ext cx="554477" cy="1009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ED0CB-1FC1-4CE9-897D-6B80544BCFB4}"/>
              </a:ext>
            </a:extLst>
          </p:cNvPr>
          <p:cNvSpPr/>
          <p:nvPr/>
        </p:nvSpPr>
        <p:spPr>
          <a:xfrm>
            <a:off x="4980559" y="1303505"/>
            <a:ext cx="554477" cy="289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C9AC98-A4D6-4972-A39F-48A0AA49148C}"/>
              </a:ext>
            </a:extLst>
          </p:cNvPr>
          <p:cNvSpPr/>
          <p:nvPr/>
        </p:nvSpPr>
        <p:spPr>
          <a:xfrm>
            <a:off x="4980561" y="632298"/>
            <a:ext cx="554476" cy="6700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14281-0C7B-4EC0-9878-FBD809464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766" y="286764"/>
            <a:ext cx="6189723" cy="37201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AE4094-ADD2-4643-BDC0-019E0960EB5E}"/>
              </a:ext>
            </a:extLst>
          </p:cNvPr>
          <p:cNvSpPr/>
          <p:nvPr/>
        </p:nvSpPr>
        <p:spPr>
          <a:xfrm>
            <a:off x="11027923" y="2694562"/>
            <a:ext cx="544748" cy="963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33025-E7E5-499A-AD7D-1D22535A3F64}"/>
              </a:ext>
            </a:extLst>
          </p:cNvPr>
          <p:cNvSpPr/>
          <p:nvPr/>
        </p:nvSpPr>
        <p:spPr>
          <a:xfrm>
            <a:off x="11027922" y="1597394"/>
            <a:ext cx="554477" cy="10971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69362A-D46C-47FC-B53E-C39D592119B8}"/>
              </a:ext>
            </a:extLst>
          </p:cNvPr>
          <p:cNvSpPr/>
          <p:nvPr/>
        </p:nvSpPr>
        <p:spPr>
          <a:xfrm>
            <a:off x="11027921" y="1283144"/>
            <a:ext cx="554477" cy="309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A55A2B-816A-416C-B7D2-57E5F5AED398}"/>
              </a:ext>
            </a:extLst>
          </p:cNvPr>
          <p:cNvSpPr/>
          <p:nvPr/>
        </p:nvSpPr>
        <p:spPr>
          <a:xfrm>
            <a:off x="11027923" y="611937"/>
            <a:ext cx="554476" cy="6700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1D1F94-BC32-49D5-A61C-8493DDF2006A}"/>
              </a:ext>
            </a:extLst>
          </p:cNvPr>
          <p:cNvSpPr/>
          <p:nvPr/>
        </p:nvSpPr>
        <p:spPr>
          <a:xfrm>
            <a:off x="11031161" y="3657600"/>
            <a:ext cx="1030328" cy="309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68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0A9BF8-C9AE-4F3D-AAC0-50665FCB3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8" y="203999"/>
            <a:ext cx="6130489" cy="4447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20EE8E-040D-4BA6-B9CD-CDF51F687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87" y="203999"/>
            <a:ext cx="8165745" cy="4447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A9CC7-0A38-4A84-8904-A110DDF87265}"/>
              </a:ext>
            </a:extLst>
          </p:cNvPr>
          <p:cNvSpPr txBox="1"/>
          <p:nvPr/>
        </p:nvSpPr>
        <p:spPr>
          <a:xfrm>
            <a:off x="3708400" y="436880"/>
            <a:ext cx="8451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MySQL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B3D5B-6FB1-4BF3-8320-B64AE588F40C}"/>
              </a:ext>
            </a:extLst>
          </p:cNvPr>
          <p:cNvSpPr txBox="1"/>
          <p:nvPr/>
        </p:nvSpPr>
        <p:spPr>
          <a:xfrm>
            <a:off x="10190480" y="599440"/>
            <a:ext cx="106574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40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FD90C6-2D93-42E3-9937-39F19A887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2" t="55822" r="768" b="20710"/>
          <a:stretch/>
        </p:blipFill>
        <p:spPr>
          <a:xfrm>
            <a:off x="134808" y="2733472"/>
            <a:ext cx="11079804" cy="19540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85F33E-EDB4-4656-82FA-6BF96EE17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3" t="55942" r="50000" b="21594"/>
          <a:stretch/>
        </p:blipFill>
        <p:spPr>
          <a:xfrm>
            <a:off x="2563478" y="4756307"/>
            <a:ext cx="4531228" cy="19655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987053-DE68-4F5E-8DDE-5EC41FDC36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3" t="732" r="28627" b="47376"/>
          <a:stretch/>
        </p:blipFill>
        <p:spPr>
          <a:xfrm>
            <a:off x="134808" y="136188"/>
            <a:ext cx="7374946" cy="24779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83F8CB-4D96-44DB-A780-734C2769D2F2}"/>
              </a:ext>
            </a:extLst>
          </p:cNvPr>
          <p:cNvSpPr/>
          <p:nvPr/>
        </p:nvSpPr>
        <p:spPr>
          <a:xfrm>
            <a:off x="125080" y="126460"/>
            <a:ext cx="11089532" cy="66050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4FBDD-8EE7-4EA4-8775-ADBE09CD34D7}"/>
              </a:ext>
            </a:extLst>
          </p:cNvPr>
          <p:cNvSpPr txBox="1"/>
          <p:nvPr/>
        </p:nvSpPr>
        <p:spPr>
          <a:xfrm>
            <a:off x="134808" y="73892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2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5E731-FB94-48E2-891B-19AEEF10A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2" t="21560" r="24438" b="38014"/>
          <a:stretch/>
        </p:blipFill>
        <p:spPr>
          <a:xfrm>
            <a:off x="194553" y="233464"/>
            <a:ext cx="8151779" cy="34015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4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D4FFE9-B8B3-47EA-8E6D-0DD60634C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4" t="57730" r="54935" b="14894"/>
          <a:stretch/>
        </p:blipFill>
        <p:spPr>
          <a:xfrm>
            <a:off x="204281" y="651755"/>
            <a:ext cx="3866321" cy="28052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F7B92-7D88-4B63-984D-A9B9F7EFF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8" r="5630" b="60105"/>
          <a:stretch/>
        </p:blipFill>
        <p:spPr>
          <a:xfrm>
            <a:off x="4936018" y="651755"/>
            <a:ext cx="3647519" cy="28052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51020-4714-47B1-BEA8-E27C15F88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72" t="57872" r="62648" b="15035"/>
          <a:stretch/>
        </p:blipFill>
        <p:spPr>
          <a:xfrm>
            <a:off x="8706259" y="651754"/>
            <a:ext cx="2614327" cy="28052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0286E0C-D870-4701-A867-54DBB0A9A4A3}"/>
              </a:ext>
            </a:extLst>
          </p:cNvPr>
          <p:cNvSpPr/>
          <p:nvPr/>
        </p:nvSpPr>
        <p:spPr>
          <a:xfrm>
            <a:off x="4228887" y="1947381"/>
            <a:ext cx="519661" cy="2140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22D91-603A-41A4-8DA5-93457244EACC}"/>
              </a:ext>
            </a:extLst>
          </p:cNvPr>
          <p:cNvSpPr txBox="1"/>
          <p:nvPr/>
        </p:nvSpPr>
        <p:spPr>
          <a:xfrm>
            <a:off x="68095" y="6513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98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63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482CD-BE7A-42A2-8F61-12543BF8A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" t="19855" r="40898" b="46072"/>
          <a:stretch/>
        </p:blipFill>
        <p:spPr>
          <a:xfrm>
            <a:off x="208721" y="159026"/>
            <a:ext cx="8233807" cy="2902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62571-6227-411E-864C-A02867671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91" r="45997"/>
          <a:stretch/>
        </p:blipFill>
        <p:spPr>
          <a:xfrm>
            <a:off x="208721" y="3140765"/>
            <a:ext cx="4959627" cy="20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65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70D79-524A-400B-965F-4CE41DF6B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0" t="2923" r="9664" b="3665"/>
          <a:stretch/>
        </p:blipFill>
        <p:spPr>
          <a:xfrm>
            <a:off x="188845" y="139150"/>
            <a:ext cx="4174435" cy="50093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EB40F-1ECF-471D-9AB5-1B292064F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" r="10903" b="3765"/>
          <a:stretch/>
        </p:blipFill>
        <p:spPr>
          <a:xfrm>
            <a:off x="4472611" y="139150"/>
            <a:ext cx="5019259" cy="31450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5CAFA-260E-46DF-8A95-E9A90219E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2" b="3311"/>
          <a:stretch/>
        </p:blipFill>
        <p:spPr>
          <a:xfrm>
            <a:off x="4472611" y="3369366"/>
            <a:ext cx="6589641" cy="30362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3629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6D545-A779-4C15-918B-B46AB7551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5" r="10299" b="1561"/>
          <a:stretch/>
        </p:blipFill>
        <p:spPr>
          <a:xfrm>
            <a:off x="108447" y="165859"/>
            <a:ext cx="3701554" cy="41749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A1487-562C-4085-A51D-055B0777C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15" b="3159"/>
          <a:stretch/>
        </p:blipFill>
        <p:spPr>
          <a:xfrm>
            <a:off x="3933521" y="165859"/>
            <a:ext cx="2562811" cy="32631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69191-EB62-4517-90F8-144947DC4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52" y="165859"/>
            <a:ext cx="5379295" cy="4436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238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6D17F-4086-425E-9646-6EDA0BFC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6" y="110366"/>
            <a:ext cx="6765938" cy="46703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EF8AE-513B-4E69-ADF3-1135B7BD05EC}"/>
              </a:ext>
            </a:extLst>
          </p:cNvPr>
          <p:cNvSpPr txBox="1"/>
          <p:nvPr/>
        </p:nvSpPr>
        <p:spPr>
          <a:xfrm>
            <a:off x="3579193" y="337490"/>
            <a:ext cx="119763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6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39B11-F64F-4F2C-A1B3-76C6B10E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5" y="670892"/>
            <a:ext cx="5016868" cy="41893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B1F17-F22B-4DEF-B7B6-7EF1D4E5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331" y="670892"/>
            <a:ext cx="4210014" cy="41893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C9F61-A43D-4594-9988-934FA82B16A1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0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E54DA-BA88-4643-859C-32FC9A41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2" y="1858617"/>
            <a:ext cx="3600864" cy="34707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C4BAE-8DDB-4DFF-A674-E7035829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2" y="188844"/>
            <a:ext cx="5245376" cy="15076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93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0B3D28-A856-4EA5-9505-F312E51E8DE3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03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2C5E6-9777-4C30-85B3-FFACE59F7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" t="3509" r="13386" b="6952"/>
          <a:stretch/>
        </p:blipFill>
        <p:spPr>
          <a:xfrm>
            <a:off x="84879" y="705678"/>
            <a:ext cx="5367131" cy="25841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7AEF3-ED54-47A9-807A-99EC50BF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228" y="705679"/>
            <a:ext cx="1417604" cy="25841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53DAE-F835-4C26-AAFE-9E2BFA5B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970" y="705678"/>
            <a:ext cx="3152125" cy="3677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10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440EF-F979-4E5B-AB6C-AFC25685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" y="195263"/>
            <a:ext cx="3332300" cy="47634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33D8CA-2A3A-4871-A7E3-CD73415B82FA}"/>
              </a:ext>
            </a:extLst>
          </p:cNvPr>
          <p:cNvSpPr/>
          <p:nvPr/>
        </p:nvSpPr>
        <p:spPr>
          <a:xfrm>
            <a:off x="417447" y="755375"/>
            <a:ext cx="3011556" cy="22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D35CCD-A2B6-47F4-9C87-64BF0FCF9B6A}"/>
              </a:ext>
            </a:extLst>
          </p:cNvPr>
          <p:cNvSpPr/>
          <p:nvPr/>
        </p:nvSpPr>
        <p:spPr>
          <a:xfrm>
            <a:off x="417447" y="987286"/>
            <a:ext cx="3011556" cy="1954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8C8D2-43B5-406F-8830-61DE805E1AD9}"/>
              </a:ext>
            </a:extLst>
          </p:cNvPr>
          <p:cNvSpPr/>
          <p:nvPr/>
        </p:nvSpPr>
        <p:spPr>
          <a:xfrm>
            <a:off x="1441817" y="1249015"/>
            <a:ext cx="1311323" cy="1931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3F214-D714-46B4-A136-0BA572C6EFAF}"/>
              </a:ext>
            </a:extLst>
          </p:cNvPr>
          <p:cNvSpPr/>
          <p:nvPr/>
        </p:nvSpPr>
        <p:spPr>
          <a:xfrm>
            <a:off x="1412000" y="3250090"/>
            <a:ext cx="1341140" cy="16399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7A89-5356-413E-B7F5-F256E4595BE3}"/>
              </a:ext>
            </a:extLst>
          </p:cNvPr>
          <p:cNvCxnSpPr>
            <a:cxnSpLocks/>
          </p:cNvCxnSpPr>
          <p:nvPr/>
        </p:nvCxnSpPr>
        <p:spPr>
          <a:xfrm>
            <a:off x="700070" y="1182757"/>
            <a:ext cx="691226" cy="282271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CE2541-B0B7-4CEA-B2A7-C1F834522655}"/>
              </a:ext>
            </a:extLst>
          </p:cNvPr>
          <p:cNvCxnSpPr>
            <a:cxnSpLocks/>
          </p:cNvCxnSpPr>
          <p:nvPr/>
        </p:nvCxnSpPr>
        <p:spPr>
          <a:xfrm flipH="1">
            <a:off x="2753140" y="872988"/>
            <a:ext cx="1073428" cy="10949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7E0BA-A964-47F1-8385-7C37E83B0C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429003" y="869674"/>
            <a:ext cx="39756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D8A305-AFC3-46E3-8C6E-DB4CA6FD2731}"/>
              </a:ext>
            </a:extLst>
          </p:cNvPr>
          <p:cNvSpPr txBox="1"/>
          <p:nvPr/>
        </p:nvSpPr>
        <p:spPr>
          <a:xfrm>
            <a:off x="2803661" y="2123729"/>
            <a:ext cx="148483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DESCENDING ORDER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6B8AE-50F9-42ED-8903-A06F703D1557}"/>
              </a:ext>
            </a:extLst>
          </p:cNvPr>
          <p:cNvSpPr txBox="1"/>
          <p:nvPr/>
        </p:nvSpPr>
        <p:spPr>
          <a:xfrm>
            <a:off x="2796128" y="3845299"/>
            <a:ext cx="140615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ASCENDING ORDER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2FF0CF-8F64-4857-8938-115AB15E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138" y="195263"/>
            <a:ext cx="3740944" cy="987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EA312-4CDE-4963-90BA-263106788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5" t="3374" r="7907" b="13277"/>
          <a:stretch/>
        </p:blipFill>
        <p:spPr>
          <a:xfrm>
            <a:off x="4459138" y="1584613"/>
            <a:ext cx="7596404" cy="19847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448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25D37-918B-44BE-81D7-B614E17F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7" y="880216"/>
            <a:ext cx="3479754" cy="4705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BD422-11E6-484E-8E7C-167AA28FBEC5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8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4130F-2059-4093-B493-510160B43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"/>
          <a:stretch/>
        </p:blipFill>
        <p:spPr>
          <a:xfrm>
            <a:off x="288236" y="626166"/>
            <a:ext cx="8249477" cy="46845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D4082-E044-48D3-B017-A1AD5850843A}"/>
              </a:ext>
            </a:extLst>
          </p:cNvPr>
          <p:cNvSpPr txBox="1"/>
          <p:nvPr/>
        </p:nvSpPr>
        <p:spPr>
          <a:xfrm>
            <a:off x="84879" y="3751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1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4534</TotalTime>
  <Words>82</Words>
  <Application>Microsoft Office PowerPoint</Application>
  <PresentationFormat>Widescreen</PresentationFormat>
  <Paragraphs>29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36</cp:revision>
  <dcterms:created xsi:type="dcterms:W3CDTF">2022-08-29T10:55:33Z</dcterms:created>
  <dcterms:modified xsi:type="dcterms:W3CDTF">2022-11-25T18:24:09Z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2022-08-29T10:55:34Z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8e329aea-08ee-41e6-9dad-3c76d9fead04</vt:lpwstr>
  </property>
  <property fmtid="{D5CDD505-2E9C-101B-9397-08002B2CF9AE}" pid="8" name="MSIP_Label_19540963-e559-4020-8a90-fe8a502c2801_ContentBits">
    <vt:lpwstr>0</vt:lpwstr>
  </property>
</Properties>
</file>